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7" r:id="rId3"/>
    <p:sldId id="328" r:id="rId4"/>
    <p:sldId id="348" r:id="rId5"/>
    <p:sldId id="337" r:id="rId6"/>
    <p:sldId id="334" r:id="rId7"/>
    <p:sldId id="349" r:id="rId8"/>
    <p:sldId id="338" r:id="rId9"/>
    <p:sldId id="346" r:id="rId10"/>
    <p:sldId id="335" r:id="rId11"/>
    <p:sldId id="339" r:id="rId12"/>
    <p:sldId id="329" r:id="rId13"/>
    <p:sldId id="331" r:id="rId14"/>
    <p:sldId id="342" r:id="rId15"/>
    <p:sldId id="332" r:id="rId16"/>
    <p:sldId id="336" r:id="rId17"/>
    <p:sldId id="258"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464852BB-36A8-43D3-BFB4-8B2735D91EFB}">
          <p14:sldIdLst>
            <p14:sldId id="257"/>
            <p14:sldId id="328"/>
            <p14:sldId id="348"/>
            <p14:sldId id="337"/>
            <p14:sldId id="334"/>
            <p14:sldId id="349"/>
            <p14:sldId id="338"/>
            <p14:sldId id="346"/>
            <p14:sldId id="335"/>
            <p14:sldId id="339"/>
            <p14:sldId id="329"/>
            <p14:sldId id="331"/>
            <p14:sldId id="342"/>
            <p14:sldId id="332"/>
            <p14:sldId id="33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65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1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man Emre ARLI" userId="85800ec0-d1b0-497b-8a22-de2e318a6131" providerId="ADAL" clId="{A4E1B2D0-EEBF-4AE1-B4A0-F7D54E4B7E53}"/>
    <pc:docChg chg="undo custSel modSld">
      <pc:chgData name="Osman Emre ARLI" userId="85800ec0-d1b0-497b-8a22-de2e318a6131" providerId="ADAL" clId="{A4E1B2D0-EEBF-4AE1-B4A0-F7D54E4B7E53}" dt="2022-04-22T12:29:32.117" v="18" actId="478"/>
      <pc:docMkLst>
        <pc:docMk/>
      </pc:docMkLst>
      <pc:sldChg chg="modSp">
        <pc:chgData name="Osman Emre ARLI" userId="85800ec0-d1b0-497b-8a22-de2e318a6131" providerId="ADAL" clId="{A4E1B2D0-EEBF-4AE1-B4A0-F7D54E4B7E53}" dt="2022-04-22T12:27:53.276" v="12" actId="20577"/>
        <pc:sldMkLst>
          <pc:docMk/>
          <pc:sldMk cId="2176922186" sldId="257"/>
        </pc:sldMkLst>
        <pc:spChg chg="mod">
          <ac:chgData name="Osman Emre ARLI" userId="85800ec0-d1b0-497b-8a22-de2e318a6131" providerId="ADAL" clId="{A4E1B2D0-EEBF-4AE1-B4A0-F7D54E4B7E53}" dt="2022-04-22T12:27:53.276" v="12" actId="20577"/>
          <ac:spMkLst>
            <pc:docMk/>
            <pc:sldMk cId="2176922186" sldId="257"/>
            <ac:spMk id="3" creationId="{00000000-0000-0000-0000-000000000000}"/>
          </ac:spMkLst>
        </pc:spChg>
      </pc:sldChg>
      <pc:sldChg chg="modSp">
        <pc:chgData name="Osman Emre ARLI" userId="85800ec0-d1b0-497b-8a22-de2e318a6131" providerId="ADAL" clId="{A4E1B2D0-EEBF-4AE1-B4A0-F7D54E4B7E53}" dt="2022-04-22T12:28:01.929" v="16" actId="20577"/>
        <pc:sldMkLst>
          <pc:docMk/>
          <pc:sldMk cId="1636078957" sldId="328"/>
        </pc:sldMkLst>
        <pc:spChg chg="mod">
          <ac:chgData name="Osman Emre ARLI" userId="85800ec0-d1b0-497b-8a22-de2e318a6131" providerId="ADAL" clId="{A4E1B2D0-EEBF-4AE1-B4A0-F7D54E4B7E53}" dt="2022-04-22T12:28:01.929" v="16" actId="20577"/>
          <ac:spMkLst>
            <pc:docMk/>
            <pc:sldMk cId="1636078957" sldId="328"/>
            <ac:spMk id="3" creationId="{00000000-0000-0000-0000-000000000000}"/>
          </ac:spMkLst>
        </pc:spChg>
      </pc:sldChg>
      <pc:sldChg chg="addSp delSp modSp">
        <pc:chgData name="Osman Emre ARLI" userId="85800ec0-d1b0-497b-8a22-de2e318a6131" providerId="ADAL" clId="{A4E1B2D0-EEBF-4AE1-B4A0-F7D54E4B7E53}" dt="2022-04-22T12:27:46.603" v="10" actId="1076"/>
        <pc:sldMkLst>
          <pc:docMk/>
          <pc:sldMk cId="513987102" sldId="336"/>
        </pc:sldMkLst>
        <pc:spChg chg="add del mod">
          <ac:chgData name="Osman Emre ARLI" userId="85800ec0-d1b0-497b-8a22-de2e318a6131" providerId="ADAL" clId="{A4E1B2D0-EEBF-4AE1-B4A0-F7D54E4B7E53}" dt="2022-04-22T12:26:53.509" v="1"/>
          <ac:spMkLst>
            <pc:docMk/>
            <pc:sldMk cId="513987102" sldId="336"/>
            <ac:spMk id="7" creationId="{F0DF6F60-37A5-47AD-8041-881038F6B51B}"/>
          </ac:spMkLst>
        </pc:spChg>
        <pc:picChg chg="del">
          <ac:chgData name="Osman Emre ARLI" userId="85800ec0-d1b0-497b-8a22-de2e318a6131" providerId="ADAL" clId="{A4E1B2D0-EEBF-4AE1-B4A0-F7D54E4B7E53}" dt="2022-04-22T12:26:48.165" v="0" actId="478"/>
          <ac:picMkLst>
            <pc:docMk/>
            <pc:sldMk cId="513987102" sldId="336"/>
            <ac:picMk id="8" creationId="{00000000-0000-0000-0000-000000000000}"/>
          </ac:picMkLst>
        </pc:picChg>
        <pc:picChg chg="add mod modCrop">
          <ac:chgData name="Osman Emre ARLI" userId="85800ec0-d1b0-497b-8a22-de2e318a6131" providerId="ADAL" clId="{A4E1B2D0-EEBF-4AE1-B4A0-F7D54E4B7E53}" dt="2022-04-22T12:27:46.603" v="10" actId="1076"/>
          <ac:picMkLst>
            <pc:docMk/>
            <pc:sldMk cId="513987102" sldId="336"/>
            <ac:picMk id="9" creationId="{5C16304C-5F9B-4F0A-B29E-4AD3E5363E04}"/>
          </ac:picMkLst>
        </pc:picChg>
      </pc:sldChg>
      <pc:sldChg chg="addSp delSp">
        <pc:chgData name="Osman Emre ARLI" userId="85800ec0-d1b0-497b-8a22-de2e318a6131" providerId="ADAL" clId="{A4E1B2D0-EEBF-4AE1-B4A0-F7D54E4B7E53}" dt="2022-04-22T12:29:32.117" v="18" actId="478"/>
        <pc:sldMkLst>
          <pc:docMk/>
          <pc:sldMk cId="2274165612" sldId="342"/>
        </pc:sldMkLst>
        <pc:picChg chg="add del">
          <ac:chgData name="Osman Emre ARLI" userId="85800ec0-d1b0-497b-8a22-de2e318a6131" providerId="ADAL" clId="{A4E1B2D0-EEBF-4AE1-B4A0-F7D54E4B7E53}" dt="2022-04-22T12:29:32.117" v="18" actId="478"/>
          <ac:picMkLst>
            <pc:docMk/>
            <pc:sldMk cId="2274165612" sldId="342"/>
            <ac:picMk id="1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1F91B-74BF-4FF9-B5E4-BC04030F9B9C}" type="datetimeFigureOut">
              <a:rPr lang="tr-TR" smtClean="0"/>
              <a:t>22.04.2022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EA2D0-59EC-400A-88EB-8886D1E88BE2}" type="slidenum">
              <a:rPr lang="tr-TR" smtClean="0"/>
              <a:t>‹#›</a:t>
            </a:fld>
            <a:endParaRPr lang="tr-TR"/>
          </a:p>
        </p:txBody>
      </p:sp>
    </p:spTree>
    <p:extLst>
      <p:ext uri="{BB962C8B-B14F-4D97-AF65-F5344CB8AC3E}">
        <p14:creationId xmlns:p14="http://schemas.microsoft.com/office/powerpoint/2010/main" val="426054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87BB5F6-0928-4366-B266-C8AEDAE7318F}" type="slidenum">
              <a:rPr lang="en-GB" smtClean="0"/>
              <a:pPr/>
              <a:t>1</a:t>
            </a:fld>
            <a:endParaRPr lang="en-GB"/>
          </a:p>
        </p:txBody>
      </p:sp>
    </p:spTree>
    <p:extLst>
      <p:ext uri="{BB962C8B-B14F-4D97-AF65-F5344CB8AC3E}">
        <p14:creationId xmlns:p14="http://schemas.microsoft.com/office/powerpoint/2010/main" val="38455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EF9F8AAB-0022-4070-AD60-8CC6F3B8CAB9}" type="datetimeFigureOut">
              <a:rPr lang="tr-TR" smtClean="0"/>
              <a:t>22.04.2022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149784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F9F8AAB-0022-4070-AD60-8CC6F3B8CAB9}" type="datetimeFigureOut">
              <a:rPr lang="tr-TR" smtClean="0"/>
              <a:t>22.04.2022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83708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F9F8AAB-0022-4070-AD60-8CC6F3B8CAB9}" type="datetimeFigureOut">
              <a:rPr lang="tr-TR" smtClean="0"/>
              <a:t>22.04.2022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3567052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C65791B-62C1-4398-B6B0-38208AE9842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1BDEEFE-A378-4663-83FB-E213F1C73B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FBB1C17-7CD3-49BC-93DA-B09BEFDA499D}"/>
              </a:ext>
            </a:extLst>
          </p:cNvPr>
          <p:cNvSpPr>
            <a:spLocks noGrp="1"/>
          </p:cNvSpPr>
          <p:nvPr>
            <p:ph type="dt" sz="half" idx="10"/>
          </p:nvPr>
        </p:nvSpPr>
        <p:spPr/>
        <p:txBody>
          <a:bodyPr/>
          <a:lstStyle/>
          <a:p>
            <a:fld id="{22BED724-3ADB-4D85-9BCD-3CDEBC6F81AD}" type="datetimeFigureOut">
              <a:rPr lang="tr-TR" smtClean="0"/>
              <a:t>22.04.2022</a:t>
            </a:fld>
            <a:endParaRPr lang="tr-TR"/>
          </a:p>
        </p:txBody>
      </p:sp>
      <p:sp>
        <p:nvSpPr>
          <p:cNvPr id="5" name="Alt Bilgi Yer Tutucusu 4">
            <a:extLst>
              <a:ext uri="{FF2B5EF4-FFF2-40B4-BE49-F238E27FC236}">
                <a16:creationId xmlns:a16="http://schemas.microsoft.com/office/drawing/2014/main" id="{410B8183-5202-455C-80FC-AD45E61DF7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A79DE64-4554-4528-B845-D6DDD5C29771}"/>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423523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CAAA911-4C3C-4265-8016-23DB8CF4146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FBBA246-3194-4D43-B109-2CF4B9D86F27}"/>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BFE0EA1-B518-4CE9-8F06-A0F588598B94}"/>
              </a:ext>
            </a:extLst>
          </p:cNvPr>
          <p:cNvSpPr>
            <a:spLocks noGrp="1"/>
          </p:cNvSpPr>
          <p:nvPr>
            <p:ph type="dt" sz="half" idx="10"/>
          </p:nvPr>
        </p:nvSpPr>
        <p:spPr/>
        <p:txBody>
          <a:bodyPr/>
          <a:lstStyle/>
          <a:p>
            <a:fld id="{22BED724-3ADB-4D85-9BCD-3CDEBC6F81AD}" type="datetimeFigureOut">
              <a:rPr lang="tr-TR" smtClean="0"/>
              <a:t>22.04.2022</a:t>
            </a:fld>
            <a:endParaRPr lang="tr-TR"/>
          </a:p>
        </p:txBody>
      </p:sp>
      <p:sp>
        <p:nvSpPr>
          <p:cNvPr id="5" name="Alt Bilgi Yer Tutucusu 4">
            <a:extLst>
              <a:ext uri="{FF2B5EF4-FFF2-40B4-BE49-F238E27FC236}">
                <a16:creationId xmlns:a16="http://schemas.microsoft.com/office/drawing/2014/main" id="{2F517F45-88D4-495F-AC8C-6ABA9B64440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D1B63EE-4D52-46AB-AFCE-F31DFE33FA32}"/>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697560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BEB9559-B618-42DF-AE1B-E36CFADF5C2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AC984A0-EE26-4EFA-9D36-16FBD9EFA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C87D9B5F-E648-4DB7-B7CB-F9E911006D6F}"/>
              </a:ext>
            </a:extLst>
          </p:cNvPr>
          <p:cNvSpPr>
            <a:spLocks noGrp="1"/>
          </p:cNvSpPr>
          <p:nvPr>
            <p:ph type="dt" sz="half" idx="10"/>
          </p:nvPr>
        </p:nvSpPr>
        <p:spPr/>
        <p:txBody>
          <a:bodyPr/>
          <a:lstStyle/>
          <a:p>
            <a:fld id="{22BED724-3ADB-4D85-9BCD-3CDEBC6F81AD}" type="datetimeFigureOut">
              <a:rPr lang="tr-TR" smtClean="0"/>
              <a:t>22.04.2022</a:t>
            </a:fld>
            <a:endParaRPr lang="tr-TR"/>
          </a:p>
        </p:txBody>
      </p:sp>
      <p:sp>
        <p:nvSpPr>
          <p:cNvPr id="5" name="Alt Bilgi Yer Tutucusu 4">
            <a:extLst>
              <a:ext uri="{FF2B5EF4-FFF2-40B4-BE49-F238E27FC236}">
                <a16:creationId xmlns:a16="http://schemas.microsoft.com/office/drawing/2014/main" id="{09A2C50F-CDBB-4FEE-BF03-56DF99F274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F4C12DC-7F87-48B1-A94B-04233845BFFA}"/>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385075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0349D7-1952-43A2-BFAE-980668C9415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6864349-1EF7-4A52-8078-5738169E7403}"/>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E215390-36EB-4AF2-B4C4-20C1C70C0F3C}"/>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8B2C761-446C-4910-8201-614EFFA9AAA3}"/>
              </a:ext>
            </a:extLst>
          </p:cNvPr>
          <p:cNvSpPr>
            <a:spLocks noGrp="1"/>
          </p:cNvSpPr>
          <p:nvPr>
            <p:ph type="dt" sz="half" idx="10"/>
          </p:nvPr>
        </p:nvSpPr>
        <p:spPr/>
        <p:txBody>
          <a:bodyPr/>
          <a:lstStyle/>
          <a:p>
            <a:fld id="{22BED724-3ADB-4D85-9BCD-3CDEBC6F81AD}" type="datetimeFigureOut">
              <a:rPr lang="tr-TR" smtClean="0"/>
              <a:t>22.04.2022</a:t>
            </a:fld>
            <a:endParaRPr lang="tr-TR"/>
          </a:p>
        </p:txBody>
      </p:sp>
      <p:sp>
        <p:nvSpPr>
          <p:cNvPr id="6" name="Alt Bilgi Yer Tutucusu 5">
            <a:extLst>
              <a:ext uri="{FF2B5EF4-FFF2-40B4-BE49-F238E27FC236}">
                <a16:creationId xmlns:a16="http://schemas.microsoft.com/office/drawing/2014/main" id="{CA0AAAFF-CC43-4B76-816F-7E28FB76593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8E67CE0-431C-4310-B763-677E056C07EF}"/>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94143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01305D-D04D-46BD-9549-38E21F07585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963D378-E905-4C8C-A413-4250150F4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D5A7F368-7B7C-4DF5-9377-C80E245F3ECC}"/>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FBA2DCB-8193-4634-B8AF-07664955A9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1F193D5C-37E0-45F5-B542-B20468206923}"/>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2F43F13-F0FA-482F-992F-C0B9C054F6F9}"/>
              </a:ext>
            </a:extLst>
          </p:cNvPr>
          <p:cNvSpPr>
            <a:spLocks noGrp="1"/>
          </p:cNvSpPr>
          <p:nvPr>
            <p:ph type="dt" sz="half" idx="10"/>
          </p:nvPr>
        </p:nvSpPr>
        <p:spPr/>
        <p:txBody>
          <a:bodyPr/>
          <a:lstStyle/>
          <a:p>
            <a:fld id="{22BED724-3ADB-4D85-9BCD-3CDEBC6F81AD}" type="datetimeFigureOut">
              <a:rPr lang="tr-TR" smtClean="0"/>
              <a:t>22.04.2022</a:t>
            </a:fld>
            <a:endParaRPr lang="tr-TR"/>
          </a:p>
        </p:txBody>
      </p:sp>
      <p:sp>
        <p:nvSpPr>
          <p:cNvPr id="8" name="Alt Bilgi Yer Tutucusu 7">
            <a:extLst>
              <a:ext uri="{FF2B5EF4-FFF2-40B4-BE49-F238E27FC236}">
                <a16:creationId xmlns:a16="http://schemas.microsoft.com/office/drawing/2014/main" id="{D2AD035A-1176-4D7C-9B39-8B2F788527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D0A6E7E-FE1D-4120-89F5-E43787C9D3C9}"/>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1594904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F37969-BBD2-440D-B5A1-F3E3BC98C44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075BB9B3-C71B-4BC4-B7F3-1F96B371DE6D}"/>
              </a:ext>
            </a:extLst>
          </p:cNvPr>
          <p:cNvSpPr>
            <a:spLocks noGrp="1"/>
          </p:cNvSpPr>
          <p:nvPr>
            <p:ph type="dt" sz="half" idx="10"/>
          </p:nvPr>
        </p:nvSpPr>
        <p:spPr/>
        <p:txBody>
          <a:bodyPr/>
          <a:lstStyle/>
          <a:p>
            <a:fld id="{22BED724-3ADB-4D85-9BCD-3CDEBC6F81AD}" type="datetimeFigureOut">
              <a:rPr lang="tr-TR" smtClean="0"/>
              <a:t>22.04.2022</a:t>
            </a:fld>
            <a:endParaRPr lang="tr-TR"/>
          </a:p>
        </p:txBody>
      </p:sp>
      <p:sp>
        <p:nvSpPr>
          <p:cNvPr id="4" name="Alt Bilgi Yer Tutucusu 3">
            <a:extLst>
              <a:ext uri="{FF2B5EF4-FFF2-40B4-BE49-F238E27FC236}">
                <a16:creationId xmlns:a16="http://schemas.microsoft.com/office/drawing/2014/main" id="{27AA9533-E337-4E2F-8172-AB40684AC898}"/>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B7C62B5D-6285-4C27-9B54-C2F3BCB5EAB0}"/>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373799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8BF7C15-C6C1-4385-A649-9F19306A09FB}"/>
              </a:ext>
            </a:extLst>
          </p:cNvPr>
          <p:cNvSpPr>
            <a:spLocks noGrp="1"/>
          </p:cNvSpPr>
          <p:nvPr>
            <p:ph type="dt" sz="half" idx="10"/>
          </p:nvPr>
        </p:nvSpPr>
        <p:spPr/>
        <p:txBody>
          <a:bodyPr/>
          <a:lstStyle/>
          <a:p>
            <a:fld id="{22BED724-3ADB-4D85-9BCD-3CDEBC6F81AD}" type="datetimeFigureOut">
              <a:rPr lang="tr-TR" smtClean="0"/>
              <a:t>22.04.2022</a:t>
            </a:fld>
            <a:endParaRPr lang="tr-TR"/>
          </a:p>
        </p:txBody>
      </p:sp>
      <p:sp>
        <p:nvSpPr>
          <p:cNvPr id="3" name="Alt Bilgi Yer Tutucusu 2">
            <a:extLst>
              <a:ext uri="{FF2B5EF4-FFF2-40B4-BE49-F238E27FC236}">
                <a16:creationId xmlns:a16="http://schemas.microsoft.com/office/drawing/2014/main" id="{C07989D2-88D0-4BC7-8AB8-9C815F43AAA4}"/>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B116F2E-017B-4ED5-B1EF-895149F3D615}"/>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578283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C6C6D76-59E0-40B6-B6FF-4209D8CDCE5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DF48D2A-B5C4-4F71-BD82-0F6480523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015957C-52DC-4FD9-BEF9-55084E4AD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A2D6DCD9-2BE0-4BA0-A55F-694C053F4BB3}"/>
              </a:ext>
            </a:extLst>
          </p:cNvPr>
          <p:cNvSpPr>
            <a:spLocks noGrp="1"/>
          </p:cNvSpPr>
          <p:nvPr>
            <p:ph type="dt" sz="half" idx="10"/>
          </p:nvPr>
        </p:nvSpPr>
        <p:spPr/>
        <p:txBody>
          <a:bodyPr/>
          <a:lstStyle/>
          <a:p>
            <a:fld id="{22BED724-3ADB-4D85-9BCD-3CDEBC6F81AD}" type="datetimeFigureOut">
              <a:rPr lang="tr-TR" smtClean="0"/>
              <a:t>22.04.2022</a:t>
            </a:fld>
            <a:endParaRPr lang="tr-TR"/>
          </a:p>
        </p:txBody>
      </p:sp>
      <p:sp>
        <p:nvSpPr>
          <p:cNvPr id="6" name="Alt Bilgi Yer Tutucusu 5">
            <a:extLst>
              <a:ext uri="{FF2B5EF4-FFF2-40B4-BE49-F238E27FC236}">
                <a16:creationId xmlns:a16="http://schemas.microsoft.com/office/drawing/2014/main" id="{C2EF2CEA-C7A3-43C5-8A10-B58AF6ABAC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0FFC310-0220-43CB-8F20-9ABD9393D666}"/>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14179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pic>
        <p:nvPicPr>
          <p:cNvPr id="7" name="Resim 6">
            <a:extLst>
              <a:ext uri="{FF2B5EF4-FFF2-40B4-BE49-F238E27FC236}">
                <a16:creationId xmlns:a16="http://schemas.microsoft.com/office/drawing/2014/main" id="{3EA8B5B7-6B96-459C-88D8-699BC3023CCA}"/>
              </a:ext>
            </a:extLst>
          </p:cNvPr>
          <p:cNvPicPr>
            <a:picLocks noChangeAspect="1"/>
          </p:cNvPicPr>
          <p:nvPr userDrawn="1"/>
        </p:nvPicPr>
        <p:blipFill>
          <a:blip r:embed="rId2"/>
          <a:stretch>
            <a:fillRect/>
          </a:stretch>
        </p:blipFill>
        <p:spPr>
          <a:xfrm>
            <a:off x="10942284" y="226032"/>
            <a:ext cx="823031" cy="1335140"/>
          </a:xfrm>
          <a:prstGeom prst="rect">
            <a:avLst/>
          </a:prstGeom>
        </p:spPr>
      </p:pic>
      <p:sp>
        <p:nvSpPr>
          <p:cNvPr id="11" name="Veri Yer Tutucusu 10">
            <a:extLst>
              <a:ext uri="{FF2B5EF4-FFF2-40B4-BE49-F238E27FC236}">
                <a16:creationId xmlns:a16="http://schemas.microsoft.com/office/drawing/2014/main" id="{60C3E255-2908-42AC-8FA3-62DD96247B99}"/>
              </a:ext>
            </a:extLst>
          </p:cNvPr>
          <p:cNvSpPr>
            <a:spLocks noGrp="1"/>
          </p:cNvSpPr>
          <p:nvPr>
            <p:ph type="dt" sz="half" idx="10"/>
          </p:nvPr>
        </p:nvSpPr>
        <p:spPr/>
        <p:txBody>
          <a:bodyPr/>
          <a:lstStyle/>
          <a:p>
            <a:fld id="{EF9F8AAB-0022-4070-AD60-8CC6F3B8CAB9}" type="datetimeFigureOut">
              <a:rPr lang="tr-TR" smtClean="0"/>
              <a:t>22.04.2022</a:t>
            </a:fld>
            <a:endParaRPr lang="tr-TR"/>
          </a:p>
        </p:txBody>
      </p:sp>
      <p:sp>
        <p:nvSpPr>
          <p:cNvPr id="12" name="Alt Bilgi Yer Tutucusu 11">
            <a:extLst>
              <a:ext uri="{FF2B5EF4-FFF2-40B4-BE49-F238E27FC236}">
                <a16:creationId xmlns:a16="http://schemas.microsoft.com/office/drawing/2014/main" id="{7EC13506-4E46-4867-A7D3-10E36CB93006}"/>
              </a:ext>
            </a:extLst>
          </p:cNvPr>
          <p:cNvSpPr>
            <a:spLocks noGrp="1"/>
          </p:cNvSpPr>
          <p:nvPr>
            <p:ph type="ftr" sz="quarter" idx="11"/>
          </p:nvPr>
        </p:nvSpPr>
        <p:spPr>
          <a:xfrm>
            <a:off x="3938847" y="6317326"/>
            <a:ext cx="4114800" cy="365125"/>
          </a:xfrm>
        </p:spPr>
        <p:txBody>
          <a:bodyPr/>
          <a:lstStyle/>
          <a:p>
            <a:r>
              <a:rPr lang="tr-TR" dirty="0"/>
              <a:t>deneme</a:t>
            </a:r>
          </a:p>
        </p:txBody>
      </p:sp>
      <p:sp>
        <p:nvSpPr>
          <p:cNvPr id="13" name="Slayt Numarası Yer Tutucusu 12">
            <a:extLst>
              <a:ext uri="{FF2B5EF4-FFF2-40B4-BE49-F238E27FC236}">
                <a16:creationId xmlns:a16="http://schemas.microsoft.com/office/drawing/2014/main" id="{AA417AA2-32AB-4490-8409-812828642EA6}"/>
              </a:ext>
            </a:extLst>
          </p:cNvPr>
          <p:cNvSpPr>
            <a:spLocks noGrp="1"/>
          </p:cNvSpPr>
          <p:nvPr>
            <p:ph type="sldNum" sz="quarter" idx="12"/>
          </p:nvPr>
        </p:nvSpPr>
        <p:spPr/>
        <p:txBody>
          <a:bodyPr/>
          <a:lstStyle/>
          <a:p>
            <a:fld id="{3CF5AF6A-24E3-4329-867B-2F3DC0567FB9}" type="slidenum">
              <a:rPr lang="tr-TR" smtClean="0"/>
              <a:t>‹#›</a:t>
            </a:fld>
            <a:endParaRPr lang="tr-TR"/>
          </a:p>
        </p:txBody>
      </p:sp>
      <p:sp>
        <p:nvSpPr>
          <p:cNvPr id="14" name="Unvan 13">
            <a:extLst>
              <a:ext uri="{FF2B5EF4-FFF2-40B4-BE49-F238E27FC236}">
                <a16:creationId xmlns:a16="http://schemas.microsoft.com/office/drawing/2014/main" id="{C45734A1-988D-471A-BC5C-5C9326EC71AA}"/>
              </a:ext>
            </a:extLst>
          </p:cNvPr>
          <p:cNvSpPr>
            <a:spLocks noGrp="1"/>
          </p:cNvSpPr>
          <p:nvPr>
            <p:ph type="title"/>
          </p:nvPr>
        </p:nvSpPr>
        <p:spPr/>
        <p:txBody>
          <a:bodyPr/>
          <a:lstStyle/>
          <a:p>
            <a:r>
              <a:rPr lang="tr-TR"/>
              <a:t>Asıl başlık stilini düzenlemek için tıklayın</a:t>
            </a:r>
          </a:p>
        </p:txBody>
      </p:sp>
      <p:sp>
        <p:nvSpPr>
          <p:cNvPr id="15" name="Dikdörtgen 14">
            <a:extLst>
              <a:ext uri="{FF2B5EF4-FFF2-40B4-BE49-F238E27FC236}">
                <a16:creationId xmlns:a16="http://schemas.microsoft.com/office/drawing/2014/main" id="{74A65F97-A474-4C67-9D2F-F8966FC018FA}"/>
              </a:ext>
            </a:extLst>
          </p:cNvPr>
          <p:cNvSpPr/>
          <p:nvPr userDrawn="1"/>
        </p:nvSpPr>
        <p:spPr>
          <a:xfrm>
            <a:off x="8237913" y="6354246"/>
            <a:ext cx="3115887" cy="400110"/>
          </a:xfrm>
          <a:prstGeom prst="rect">
            <a:avLst/>
          </a:prstGeom>
        </p:spPr>
        <p:txBody>
          <a:bodyPr wrap="square">
            <a:spAutoFit/>
          </a:bodyPr>
          <a:lstStyle/>
          <a:p>
            <a:r>
              <a:rPr lang="tr-TR" sz="2000" dirty="0">
                <a:solidFill>
                  <a:schemeClr val="tx2"/>
                </a:solidFill>
              </a:rPr>
              <a:t>………..........Bölümü Tanıtımı</a:t>
            </a:r>
          </a:p>
        </p:txBody>
      </p:sp>
    </p:spTree>
    <p:extLst>
      <p:ext uri="{BB962C8B-B14F-4D97-AF65-F5344CB8AC3E}">
        <p14:creationId xmlns:p14="http://schemas.microsoft.com/office/powerpoint/2010/main" val="3550336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89AA0CA-0BA8-445F-A0A1-056C45AA4EB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5D6AFF2-549D-4580-9D60-43703B6D67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C6379C8-390C-42B2-881E-3E4B472E7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C692075F-5AD7-4AA1-AE5F-A37316A7D52C}"/>
              </a:ext>
            </a:extLst>
          </p:cNvPr>
          <p:cNvSpPr>
            <a:spLocks noGrp="1"/>
          </p:cNvSpPr>
          <p:nvPr>
            <p:ph type="dt" sz="half" idx="10"/>
          </p:nvPr>
        </p:nvSpPr>
        <p:spPr/>
        <p:txBody>
          <a:bodyPr/>
          <a:lstStyle/>
          <a:p>
            <a:fld id="{22BED724-3ADB-4D85-9BCD-3CDEBC6F81AD}" type="datetimeFigureOut">
              <a:rPr lang="tr-TR" smtClean="0"/>
              <a:t>22.04.2022</a:t>
            </a:fld>
            <a:endParaRPr lang="tr-TR"/>
          </a:p>
        </p:txBody>
      </p:sp>
      <p:sp>
        <p:nvSpPr>
          <p:cNvPr id="6" name="Alt Bilgi Yer Tutucusu 5">
            <a:extLst>
              <a:ext uri="{FF2B5EF4-FFF2-40B4-BE49-F238E27FC236}">
                <a16:creationId xmlns:a16="http://schemas.microsoft.com/office/drawing/2014/main" id="{B99893BF-7A3D-41C9-9529-1A3891716B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424BBA5-280B-417E-9A34-8575682CB062}"/>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420689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35440A-D398-473A-99B2-E81971C61CB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066C99D-D488-4927-97FA-4D9255C570B2}"/>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C9D4C1-69D7-48C9-B50A-AE4EBF538226}"/>
              </a:ext>
            </a:extLst>
          </p:cNvPr>
          <p:cNvSpPr>
            <a:spLocks noGrp="1"/>
          </p:cNvSpPr>
          <p:nvPr>
            <p:ph type="dt" sz="half" idx="10"/>
          </p:nvPr>
        </p:nvSpPr>
        <p:spPr/>
        <p:txBody>
          <a:bodyPr/>
          <a:lstStyle/>
          <a:p>
            <a:fld id="{22BED724-3ADB-4D85-9BCD-3CDEBC6F81AD}" type="datetimeFigureOut">
              <a:rPr lang="tr-TR" smtClean="0"/>
              <a:t>22.04.2022</a:t>
            </a:fld>
            <a:endParaRPr lang="tr-TR"/>
          </a:p>
        </p:txBody>
      </p:sp>
      <p:sp>
        <p:nvSpPr>
          <p:cNvPr id="5" name="Alt Bilgi Yer Tutucusu 4">
            <a:extLst>
              <a:ext uri="{FF2B5EF4-FFF2-40B4-BE49-F238E27FC236}">
                <a16:creationId xmlns:a16="http://schemas.microsoft.com/office/drawing/2014/main" id="{DA5A6BDB-2B30-4B03-B325-1F4450F411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9016B54-625F-463F-967F-90E88959F1ED}"/>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1162227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0548647-D907-48D4-9655-E818BC10402E}"/>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A7893DE-6CF0-4722-BE51-9E680F54F6EA}"/>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5D08CFB-A7B9-48D4-9A7D-1ADE6FFF79D0}"/>
              </a:ext>
            </a:extLst>
          </p:cNvPr>
          <p:cNvSpPr>
            <a:spLocks noGrp="1"/>
          </p:cNvSpPr>
          <p:nvPr>
            <p:ph type="dt" sz="half" idx="10"/>
          </p:nvPr>
        </p:nvSpPr>
        <p:spPr/>
        <p:txBody>
          <a:bodyPr/>
          <a:lstStyle/>
          <a:p>
            <a:fld id="{22BED724-3ADB-4D85-9BCD-3CDEBC6F81AD}" type="datetimeFigureOut">
              <a:rPr lang="tr-TR" smtClean="0"/>
              <a:t>22.04.2022</a:t>
            </a:fld>
            <a:endParaRPr lang="tr-TR"/>
          </a:p>
        </p:txBody>
      </p:sp>
      <p:sp>
        <p:nvSpPr>
          <p:cNvPr id="5" name="Alt Bilgi Yer Tutucusu 4">
            <a:extLst>
              <a:ext uri="{FF2B5EF4-FFF2-40B4-BE49-F238E27FC236}">
                <a16:creationId xmlns:a16="http://schemas.microsoft.com/office/drawing/2014/main" id="{9FF40EA7-E550-423A-A706-DA30CEDEAFB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62A895-09BB-4613-A70C-C948C391B6B4}"/>
              </a:ext>
            </a:extLst>
          </p:cNvPr>
          <p:cNvSpPr>
            <a:spLocks noGrp="1"/>
          </p:cNvSpPr>
          <p:nvPr>
            <p:ph type="sldNum" sz="quarter" idx="12"/>
          </p:nvPr>
        </p:nvSpPr>
        <p:spPr/>
        <p:txBody>
          <a:bodyPr/>
          <a:lstStyle/>
          <a:p>
            <a:fld id="{DFC1EF98-1831-4FE9-B3D1-D843B8C469B5}" type="slidenum">
              <a:rPr lang="tr-TR" smtClean="0"/>
              <a:t>‹#›</a:t>
            </a:fld>
            <a:endParaRPr lang="tr-TR"/>
          </a:p>
        </p:txBody>
      </p:sp>
    </p:spTree>
    <p:extLst>
      <p:ext uri="{BB962C8B-B14F-4D97-AF65-F5344CB8AC3E}">
        <p14:creationId xmlns:p14="http://schemas.microsoft.com/office/powerpoint/2010/main" val="303910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EF9F8AAB-0022-4070-AD60-8CC6F3B8CAB9}" type="datetimeFigureOut">
              <a:rPr lang="tr-TR" smtClean="0"/>
              <a:t>22.04.2022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93428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F9F8AAB-0022-4070-AD60-8CC6F3B8CAB9}" type="datetimeFigureOut">
              <a:rPr lang="tr-TR" smtClean="0"/>
              <a:t>22.04.2022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115645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F9F8AAB-0022-4070-AD60-8CC6F3B8CAB9}" type="datetimeFigureOut">
              <a:rPr lang="tr-TR" smtClean="0"/>
              <a:t>22.04.2022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353862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F9F8AAB-0022-4070-AD60-8CC6F3B8CAB9}" type="datetimeFigureOut">
              <a:rPr lang="tr-TR" smtClean="0"/>
              <a:t>22.04.2022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191917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F9F8AAB-0022-4070-AD60-8CC6F3B8CAB9}" type="datetimeFigureOut">
              <a:rPr lang="tr-TR" smtClean="0"/>
              <a:t>22.04.2022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3109175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F9F8AAB-0022-4070-AD60-8CC6F3B8CAB9}" type="datetimeFigureOut">
              <a:rPr lang="tr-TR" smtClean="0"/>
              <a:t>22.04.2022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2431368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EF9F8AAB-0022-4070-AD60-8CC6F3B8CAB9}" type="datetimeFigureOut">
              <a:rPr lang="tr-TR" smtClean="0"/>
              <a:t>22.04.2022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CF5AF6A-24E3-4329-867B-2F3DC0567FB9}" type="slidenum">
              <a:rPr lang="tr-TR" smtClean="0"/>
              <a:t>‹#›</a:t>
            </a:fld>
            <a:endParaRPr lang="tr-TR"/>
          </a:p>
        </p:txBody>
      </p:sp>
    </p:spTree>
    <p:extLst>
      <p:ext uri="{BB962C8B-B14F-4D97-AF65-F5344CB8AC3E}">
        <p14:creationId xmlns:p14="http://schemas.microsoft.com/office/powerpoint/2010/main" val="21324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F8AAB-0022-4070-AD60-8CC6F3B8CAB9}" type="datetimeFigureOut">
              <a:rPr lang="tr-TR" smtClean="0"/>
              <a:t>22.04.2022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F5AF6A-24E3-4329-867B-2F3DC0567FB9}" type="slidenum">
              <a:rPr lang="tr-TR" smtClean="0"/>
              <a:t>‹#›</a:t>
            </a:fld>
            <a:endParaRPr lang="tr-TR"/>
          </a:p>
        </p:txBody>
      </p:sp>
    </p:spTree>
    <p:extLst>
      <p:ext uri="{BB962C8B-B14F-4D97-AF65-F5344CB8AC3E}">
        <p14:creationId xmlns:p14="http://schemas.microsoft.com/office/powerpoint/2010/main" val="2043594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A88A65B-5453-4D48-A02A-9D43BF9A8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6DCF2A9-E46D-4A38-B5B2-9A6316431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32E5503-87B3-4EFA-81CF-2A5D9E0559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ED724-3ADB-4D85-9BCD-3CDEBC6F81AD}" type="datetimeFigureOut">
              <a:rPr lang="tr-TR" smtClean="0"/>
              <a:t>22.04.2022</a:t>
            </a:fld>
            <a:endParaRPr lang="tr-TR"/>
          </a:p>
        </p:txBody>
      </p:sp>
      <p:sp>
        <p:nvSpPr>
          <p:cNvPr id="5" name="Alt Bilgi Yer Tutucusu 4">
            <a:extLst>
              <a:ext uri="{FF2B5EF4-FFF2-40B4-BE49-F238E27FC236}">
                <a16:creationId xmlns:a16="http://schemas.microsoft.com/office/drawing/2014/main" id="{39086D0E-3BE3-4F71-B08D-977611DDB8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E2CECC6-0B34-415C-A6C2-F15B30271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1EF98-1831-4FE9-B3D1-D843B8C469B5}" type="slidenum">
              <a:rPr lang="tr-TR" smtClean="0"/>
              <a:t>‹#›</a:t>
            </a:fld>
            <a:endParaRPr lang="tr-TR"/>
          </a:p>
        </p:txBody>
      </p:sp>
    </p:spTree>
    <p:extLst>
      <p:ext uri="{BB962C8B-B14F-4D97-AF65-F5344CB8AC3E}">
        <p14:creationId xmlns:p14="http://schemas.microsoft.com/office/powerpoint/2010/main" val="3351698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youtube.com/user/muglasitkikocmanuniv" TargetMode="External"/><Relationship Id="rId7" Type="http://schemas.openxmlformats.org/officeDocument/2006/relationships/image" Target="../media/image14.png"/><Relationship Id="rId2" Type="http://schemas.openxmlformats.org/officeDocument/2006/relationships/hyperlink" Target="http://prb.mu.edu.tr/"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ww.facebook.com/muglauniversitesi" TargetMode="External"/><Relationship Id="rId10" Type="http://schemas.openxmlformats.org/officeDocument/2006/relationships/image" Target="../media/image17.png"/><Relationship Id="rId4" Type="http://schemas.openxmlformats.org/officeDocument/2006/relationships/hyperlink" Target="https://www.instagram.com/muglaedutr/" TargetMode="Externa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arita.mu.edu.tr/"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6085" y="1371832"/>
            <a:ext cx="11878888" cy="2268184"/>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tr-TR" sz="5400" spc="600" dirty="0">
                <a:cs typeface="Calibri" pitchFamily="34" charset="0"/>
              </a:rPr>
              <a:t>Muğla Sıtkı Koçman Üniversitesi</a:t>
            </a:r>
          </a:p>
          <a:p>
            <a:pPr algn="ctr"/>
            <a:r>
              <a:rPr lang="tr-TR" sz="5400" spc="600" dirty="0">
                <a:cs typeface="Calibri" pitchFamily="34" charset="0"/>
              </a:rPr>
              <a:t>Muğla Meslek Yüksekokulu</a:t>
            </a:r>
            <a:endParaRPr lang="tr-TR" sz="4000" spc="600" dirty="0">
              <a:cs typeface="Calibri" pitchFamily="34" charset="0"/>
            </a:endParaRPr>
          </a:p>
          <a:p>
            <a:pPr algn="ctr"/>
            <a:r>
              <a:rPr lang="tr-TR" sz="4000" spc="600" dirty="0">
                <a:cs typeface="Calibri" pitchFamily="34" charset="0"/>
              </a:rPr>
              <a:t> </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60113" y="24225"/>
            <a:ext cx="825073" cy="133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5537866" y="6237507"/>
            <a:ext cx="1494640" cy="369332"/>
          </a:xfrm>
          <a:prstGeom prst="rect">
            <a:avLst/>
          </a:prstGeom>
          <a:noFill/>
        </p:spPr>
        <p:txBody>
          <a:bodyPr wrap="none" rtlCol="0">
            <a:spAutoFit/>
          </a:bodyPr>
          <a:lstStyle/>
          <a:p>
            <a:r>
              <a:rPr lang="tr-TR" dirty="0">
                <a:solidFill>
                  <a:schemeClr val="tx2"/>
                </a:solidFill>
              </a:rPr>
              <a:t>Temmuz 2022</a:t>
            </a:r>
          </a:p>
        </p:txBody>
      </p:sp>
      <p:sp>
        <p:nvSpPr>
          <p:cNvPr id="2" name="Metin kutusu 1"/>
          <p:cNvSpPr txBox="1"/>
          <p:nvPr/>
        </p:nvSpPr>
        <p:spPr>
          <a:xfrm>
            <a:off x="1412660" y="4232366"/>
            <a:ext cx="9745052" cy="1754326"/>
          </a:xfrm>
          <a:prstGeom prst="rect">
            <a:avLst/>
          </a:prstGeom>
          <a:noFill/>
        </p:spPr>
        <p:txBody>
          <a:bodyPr wrap="square" rtlCol="0">
            <a:spAutoFit/>
          </a:bodyPr>
          <a:lstStyle/>
          <a:p>
            <a:pPr algn="ctr"/>
            <a:r>
              <a:rPr lang="tr-TR" sz="5400" b="1" spc="600" dirty="0">
                <a:solidFill>
                  <a:schemeClr val="tx2"/>
                </a:solidFill>
                <a:effectLst>
                  <a:outerShdw blurRad="31750" dist="25400" dir="5400000" algn="tl" rotWithShape="0">
                    <a:srgbClr val="000000">
                      <a:alpha val="25000"/>
                    </a:srgbClr>
                  </a:outerShdw>
                </a:effectLst>
                <a:latin typeface="+mj-lt"/>
                <a:ea typeface="+mj-ea"/>
                <a:cs typeface="Calibri" pitchFamily="34" charset="0"/>
              </a:rPr>
              <a:t>Pazarlama ve Reklamcılık Bölümü</a:t>
            </a:r>
          </a:p>
        </p:txBody>
      </p:sp>
    </p:spTree>
    <p:extLst>
      <p:ext uri="{BB962C8B-B14F-4D97-AF65-F5344CB8AC3E}">
        <p14:creationId xmlns:p14="http://schemas.microsoft.com/office/powerpoint/2010/main" val="2176922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AE6BB3-78B2-4C43-AB7B-BD5EF1281D19}"/>
              </a:ext>
            </a:extLst>
          </p:cNvPr>
          <p:cNvSpPr>
            <a:spLocks noGrp="1"/>
          </p:cNvSpPr>
          <p:nvPr>
            <p:ph type="title"/>
          </p:nvPr>
        </p:nvSpPr>
        <p:spPr/>
        <p:txBody>
          <a:bodyPr/>
          <a:lstStyle/>
          <a:p>
            <a:r>
              <a:rPr lang="tr-TR" dirty="0">
                <a:solidFill>
                  <a:schemeClr val="accent2">
                    <a:lumMod val="50000"/>
                  </a:schemeClr>
                </a:solidFill>
              </a:rPr>
              <a:t>Pazarlama ve Reklamcılık Bölümü</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863" y="1532975"/>
            <a:ext cx="7779449" cy="5177880"/>
          </a:xfrm>
          <a:prstGeom prst="rect">
            <a:avLst/>
          </a:prstGeom>
        </p:spPr>
      </p:pic>
    </p:spTree>
    <p:extLst>
      <p:ext uri="{BB962C8B-B14F-4D97-AF65-F5344CB8AC3E}">
        <p14:creationId xmlns:p14="http://schemas.microsoft.com/office/powerpoint/2010/main" val="1419686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pPr marL="0" indent="0" algn="just">
              <a:lnSpc>
                <a:spcPct val="150000"/>
              </a:lnSpc>
              <a:buNone/>
            </a:pPr>
            <a:r>
              <a:rPr lang="tr-TR" dirty="0"/>
              <a:t>Pazarlama Programından mezun olan öğrenciler, özel sektördeki firmaların pazarlama departmanı, satış departmanı, pazarlama araştırması departmanı, reklâm departmanı, reklâm ve halkla ilişkiler ajansları, medya şirketleri, zincir mağazalar, elektronik ticaret şirketleri, turizm acenteleri, otel işletmeleri, bankaların ve çeşitli şirketlerin müşteri hizmetleri departmanlarında ve diğer pazarlama alanlarında çalışabilecekleri gibi kamusal alanda da KPSS sınavından geçerli puan alarak çalışma imkânı bulabilmektedirler. Mezunlar bu alanlarda yönetici, sorumlu, uzman veya eleman sıfatlarıyla çalışabilmektedirler.</a:t>
            </a:r>
          </a:p>
        </p:txBody>
      </p:sp>
      <p:sp>
        <p:nvSpPr>
          <p:cNvPr id="2" name="Unvan 1"/>
          <p:cNvSpPr>
            <a:spLocks noGrp="1"/>
          </p:cNvSpPr>
          <p:nvPr>
            <p:ph type="title"/>
          </p:nvPr>
        </p:nvSpPr>
        <p:spPr/>
        <p:txBody>
          <a:bodyPr/>
          <a:lstStyle/>
          <a:p>
            <a:r>
              <a:rPr lang="tr-TR" dirty="0">
                <a:solidFill>
                  <a:schemeClr val="tx2"/>
                </a:solidFill>
                <a:latin typeface="Arial Black" panose="020B0A04020102020204" pitchFamily="34" charset="0"/>
              </a:rPr>
              <a:t>Mezunların Nitelikleri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2857702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10515600" cy="3828555"/>
          </a:xfrm>
        </p:spPr>
        <p:txBody>
          <a:bodyPr/>
          <a:lstStyle/>
          <a:p>
            <a:pPr algn="just"/>
            <a:r>
              <a:rPr lang="tr-TR" dirty="0"/>
              <a:t>Toplam 40 iş günü olmak üzere 2 adet staj dersi verilmektedir.</a:t>
            </a:r>
          </a:p>
          <a:p>
            <a:pPr algn="just"/>
            <a:r>
              <a:rPr lang="tr-TR" dirty="0"/>
              <a:t>Stajlar her bahar döneminde seçilir ve öğrenci yaz aylarında stajını tamamlayabilir.</a:t>
            </a:r>
          </a:p>
          <a:p>
            <a:pPr algn="just"/>
            <a:r>
              <a:rPr lang="tr-TR" dirty="0"/>
              <a:t>Stajlar danışman akademisyenler tarafından uygun görülen işletmelerin pazarlamayla ilişkili departmanlarında yapılmaktadır.</a:t>
            </a:r>
          </a:p>
        </p:txBody>
      </p:sp>
      <p:sp>
        <p:nvSpPr>
          <p:cNvPr id="2" name="Unvan 1"/>
          <p:cNvSpPr>
            <a:spLocks noGrp="1"/>
          </p:cNvSpPr>
          <p:nvPr>
            <p:ph type="title"/>
          </p:nvPr>
        </p:nvSpPr>
        <p:spPr/>
        <p:txBody>
          <a:bodyPr/>
          <a:lstStyle/>
          <a:p>
            <a:r>
              <a:rPr lang="tr-TR" dirty="0">
                <a:latin typeface="Arial Black" panose="020B0A04020102020204" pitchFamily="34" charset="0"/>
              </a:rPr>
              <a:t>Staj Olanakları</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accent3">
                <a:lumMod val="50000"/>
              </a:schemeClr>
            </a:solidFill>
            <a:ln>
              <a:solidFill>
                <a:schemeClr val="accent3">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183914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AE6BB3-78B2-4C43-AB7B-BD5EF1281D19}"/>
              </a:ext>
            </a:extLst>
          </p:cNvPr>
          <p:cNvSpPr>
            <a:spLocks noGrp="1"/>
          </p:cNvSpPr>
          <p:nvPr>
            <p:ph type="title"/>
          </p:nvPr>
        </p:nvSpPr>
        <p:spPr/>
        <p:txBody>
          <a:bodyPr/>
          <a:lstStyle/>
          <a:p>
            <a:r>
              <a:rPr lang="tr-TR" dirty="0">
                <a:solidFill>
                  <a:schemeClr val="accent2">
                    <a:lumMod val="50000"/>
                  </a:schemeClr>
                </a:solidFill>
              </a:rPr>
              <a:t>Pazarlama ve Reklamcılık Bölümü</a:t>
            </a: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505" y="1690688"/>
            <a:ext cx="3737901" cy="4984830"/>
          </a:xfrm>
          <a:prstGeom prst="rect">
            <a:avLst/>
          </a:prstGeom>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719" y="1690688"/>
            <a:ext cx="5652973" cy="4984830"/>
          </a:xfrm>
          <a:prstGeom prst="rect">
            <a:avLst/>
          </a:prstGeom>
        </p:spPr>
      </p:pic>
    </p:spTree>
    <p:extLst>
      <p:ext uri="{BB962C8B-B14F-4D97-AF65-F5344CB8AC3E}">
        <p14:creationId xmlns:p14="http://schemas.microsoft.com/office/powerpoint/2010/main" val="227416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r>
              <a:rPr lang="tr-TR" dirty="0"/>
              <a:t>Bölümümüz </a:t>
            </a:r>
            <a:r>
              <a:rPr lang="tr-TR" dirty="0" err="1"/>
              <a:t>Erasmus</a:t>
            </a:r>
            <a:r>
              <a:rPr lang="tr-TR" dirty="0"/>
              <a:t> değişim programı çerçevesinde yurtdışı üniversitelerde eğitim ve staj olanaklarına sahiptir.</a:t>
            </a:r>
          </a:p>
          <a:p>
            <a:pPr algn="just"/>
            <a:endParaRPr lang="tr-TR" dirty="0"/>
          </a:p>
        </p:txBody>
      </p:sp>
      <p:sp>
        <p:nvSpPr>
          <p:cNvPr id="2" name="Unvan 1"/>
          <p:cNvSpPr>
            <a:spLocks noGrp="1"/>
          </p:cNvSpPr>
          <p:nvPr>
            <p:ph type="title"/>
          </p:nvPr>
        </p:nvSpPr>
        <p:spPr/>
        <p:txBody>
          <a:bodyPr/>
          <a:lstStyle/>
          <a:p>
            <a:r>
              <a:rPr lang="tr-TR" dirty="0">
                <a:latin typeface="Arial Black" panose="020B0A04020102020204" pitchFamily="34" charset="0"/>
              </a:rPr>
              <a:t>Yurtdışı Üniversite Değişim Programı Olanakları</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3487496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latin typeface="Arial Black" panose="020B0A04020102020204" pitchFamily="34" charset="0"/>
              </a:rPr>
              <a:t>Akademik Personel</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rgbClr val="7E6589"/>
            </a:solidFill>
            <a:ln>
              <a:solidFill>
                <a:srgbClr val="7E6589"/>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pic>
        <p:nvPicPr>
          <p:cNvPr id="9" name="İçerik Yer Tutucusu 8">
            <a:extLst>
              <a:ext uri="{FF2B5EF4-FFF2-40B4-BE49-F238E27FC236}">
                <a16:creationId xmlns:a16="http://schemas.microsoft.com/office/drawing/2014/main" id="{5C16304C-5F9B-4F0A-B29E-4AD3E5363E04}"/>
              </a:ext>
            </a:extLst>
          </p:cNvPr>
          <p:cNvPicPr>
            <a:picLocks noGrp="1" noChangeAspect="1"/>
          </p:cNvPicPr>
          <p:nvPr>
            <p:ph idx="1"/>
          </p:nvPr>
        </p:nvPicPr>
        <p:blipFill rotWithShape="1">
          <a:blip r:embed="rId2"/>
          <a:srcRect l="9173" t="31594" r="27601" b="32487"/>
          <a:stretch/>
        </p:blipFill>
        <p:spPr>
          <a:xfrm>
            <a:off x="2158265" y="2285999"/>
            <a:ext cx="7875469" cy="2796364"/>
          </a:xfrm>
          <a:prstGeom prst="rect">
            <a:avLst/>
          </a:prstGeom>
        </p:spPr>
      </p:pic>
    </p:spTree>
    <p:extLst>
      <p:ext uri="{BB962C8B-B14F-4D97-AF65-F5344CB8AC3E}">
        <p14:creationId xmlns:p14="http://schemas.microsoft.com/office/powerpoint/2010/main" val="513987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ynı Yanın Köşesi Yuvarlatılmış Dikdörtgen 12"/>
          <p:cNvSpPr/>
          <p:nvPr/>
        </p:nvSpPr>
        <p:spPr>
          <a:xfrm>
            <a:off x="2996222" y="3814811"/>
            <a:ext cx="6978254" cy="914400"/>
          </a:xfrm>
          <a:prstGeom prst="round2Same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hlinkClick r:id="rId2"/>
              </a:rPr>
              <a:t>http://prb.mu.edu.tr/</a:t>
            </a:r>
            <a:endParaRPr lang="tr-TR" dirty="0"/>
          </a:p>
        </p:txBody>
      </p:sp>
      <p:sp>
        <p:nvSpPr>
          <p:cNvPr id="4" name="Aynı Yanın Köşesi Yuvarlatılmış Dikdörtgen 3"/>
          <p:cNvSpPr/>
          <p:nvPr/>
        </p:nvSpPr>
        <p:spPr>
          <a:xfrm>
            <a:off x="5311075" y="2159277"/>
            <a:ext cx="4663401" cy="987783"/>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sz="1200" dirty="0">
                <a:hlinkClick r:id="rId3"/>
              </a:rPr>
              <a:t>https://www.youtube.com/user/muglasitkikocmanuniv</a:t>
            </a:r>
            <a:endParaRPr lang="tr-TR" sz="1200" dirty="0"/>
          </a:p>
          <a:p>
            <a:r>
              <a:rPr lang="en-US" sz="1200" dirty="0">
                <a:hlinkClick r:id="rId4"/>
              </a:rPr>
              <a:t>https://www.instagram.com/muglaedutr/</a:t>
            </a:r>
            <a:endParaRPr lang="tr-TR" sz="1200" dirty="0"/>
          </a:p>
          <a:p>
            <a:r>
              <a:rPr lang="en-US" sz="1200" dirty="0">
                <a:hlinkClick r:id="rId5"/>
              </a:rPr>
              <a:t>https://www.facebook.com/muglauniversitesi</a:t>
            </a:r>
            <a:endParaRPr lang="tr-TR" sz="1200" dirty="0"/>
          </a:p>
        </p:txBody>
      </p:sp>
      <p:sp>
        <p:nvSpPr>
          <p:cNvPr id="16" name="Metin kutusu 15"/>
          <p:cNvSpPr txBox="1"/>
          <p:nvPr/>
        </p:nvSpPr>
        <p:spPr>
          <a:xfrm>
            <a:off x="1637730" y="239510"/>
            <a:ext cx="2722220" cy="707886"/>
          </a:xfrm>
          <a:prstGeom prst="rect">
            <a:avLst/>
          </a:prstGeom>
          <a:noFill/>
        </p:spPr>
        <p:txBody>
          <a:bodyPr wrap="none" rtlCol="0">
            <a:spAutoFit/>
          </a:bodyPr>
          <a:lstStyle/>
          <a:p>
            <a:r>
              <a:rPr lang="tr-TR" sz="4000" b="1" dirty="0">
                <a:latin typeface="Arial Black" panose="020B0A04020102020204" pitchFamily="34" charset="0"/>
              </a:rPr>
              <a:t>İLETİŞİM</a:t>
            </a:r>
          </a:p>
        </p:txBody>
      </p:sp>
      <p:pic>
        <p:nvPicPr>
          <p:cNvPr id="1028" name="Picture 4" descr="http://static1.squarespace.com/static/4f5810d9e4b0ebbf0a1507a6/t/55a6e39be4b0e13bc07f93a1/143700060412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37730" y="2118496"/>
            <a:ext cx="1606238" cy="11544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gpht.com/nn0_2f2yehKR7fnMIZ0XrSWbC5Q0VPP7vNmLMV7ndNFinClynZRO4RBTGfbjVOs1fyA=w30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023551" y="2075968"/>
            <a:ext cx="1152128" cy="11731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4280" y="6273225"/>
            <a:ext cx="9268263" cy="584775"/>
          </a:xfrm>
          <a:prstGeom prst="rect">
            <a:avLst/>
          </a:prstGeom>
        </p:spPr>
        <p:txBody>
          <a:bodyPr wrap="square">
            <a:spAutoFit/>
          </a:bodyPr>
          <a:lstStyle/>
          <a:p>
            <a:r>
              <a:rPr lang="tr-TR" sz="1600" i="1" dirty="0"/>
              <a:t>İletişim: Muğla Sıtkı Koçman Üniversitesi  </a:t>
            </a:r>
          </a:p>
          <a:p>
            <a:r>
              <a:rPr lang="tr-TR" sz="1600" i="1" dirty="0"/>
              <a:t>48000 Kötekli/Muğla |Tel: + 90 (252) 211-22 05 </a:t>
            </a:r>
          </a:p>
        </p:txBody>
      </p:sp>
      <p:pic>
        <p:nvPicPr>
          <p:cNvPr id="5" name="Picture 2" descr="https://cdn.thinglink.me/api/image/662605069589413890/1240/10/scaletowidth"/>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907532" y="3759620"/>
            <a:ext cx="1116020" cy="1031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stagram ile ilgili gö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0902" y="2118496"/>
            <a:ext cx="1153805" cy="1154427"/>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80137" y="5143500"/>
            <a:ext cx="60118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519166"/>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1088" y="1730158"/>
            <a:ext cx="5940105" cy="4351338"/>
          </a:xfrm>
        </p:spPr>
        <p:txBody>
          <a:bodyPr>
            <a:normAutofit/>
          </a:bodyPr>
          <a:lstStyle/>
          <a:p>
            <a:pPr algn="just"/>
            <a:r>
              <a:rPr lang="tr-TR" sz="2900" dirty="0"/>
              <a:t>Pazarlama ve Reklamcılık Bölümü 2005 yılında Yükseköğretim Kurulu Başkanlığı tarafından önerilmiştir. Pazarlama Programı 2005-2006 öğretim yılından beri örgün öğretim olarak eğitim vermektedir.</a:t>
            </a:r>
          </a:p>
          <a:p>
            <a:pPr algn="just"/>
            <a:r>
              <a:rPr lang="tr-TR" sz="2900" dirty="0">
                <a:solidFill>
                  <a:schemeClr val="accent2">
                    <a:lumMod val="50000"/>
                  </a:schemeClr>
                </a:solidFill>
              </a:rPr>
              <a:t>Bölümümüzde;</a:t>
            </a:r>
          </a:p>
          <a:p>
            <a:pPr algn="just"/>
            <a:r>
              <a:rPr lang="tr-TR" sz="2900" dirty="0"/>
              <a:t>1 Dr. </a:t>
            </a:r>
            <a:r>
              <a:rPr lang="tr-TR" sz="2900" dirty="0" err="1"/>
              <a:t>Öğr</a:t>
            </a:r>
            <a:r>
              <a:rPr lang="tr-TR" sz="2900" dirty="0"/>
              <a:t>. Üyesi, 2 </a:t>
            </a:r>
            <a:r>
              <a:rPr lang="tr-TR" sz="2900" dirty="0" err="1"/>
              <a:t>Öğr</a:t>
            </a:r>
            <a:r>
              <a:rPr lang="tr-TR" sz="2900" dirty="0"/>
              <a:t>. Görevlisi olmak üzere toplam 3 akademisyen görev yapmaktadır.</a:t>
            </a:r>
          </a:p>
        </p:txBody>
      </p:sp>
      <p:sp>
        <p:nvSpPr>
          <p:cNvPr id="2" name="Unvan 1"/>
          <p:cNvSpPr>
            <a:spLocks noGrp="1"/>
          </p:cNvSpPr>
          <p:nvPr>
            <p:ph type="title"/>
          </p:nvPr>
        </p:nvSpPr>
        <p:spPr>
          <a:xfrm>
            <a:off x="678809" y="264207"/>
            <a:ext cx="6711892" cy="1121930"/>
          </a:xfrm>
        </p:spPr>
        <p:txBody>
          <a:bodyPr>
            <a:normAutofit/>
          </a:bodyPr>
          <a:lstStyle/>
          <a:p>
            <a:r>
              <a:rPr lang="tr-TR" sz="3500" dirty="0">
                <a:solidFill>
                  <a:schemeClr val="accent2"/>
                </a:solidFill>
                <a:latin typeface="Arial Black" panose="020B0A04020102020204" pitchFamily="34" charset="0"/>
              </a:rPr>
              <a:t>Pazarlama ve Reklamcılık Bölümü Tarihçe </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accent2">
                <a:lumMod val="75000"/>
              </a:schemeClr>
            </a:solidFill>
            <a:ln>
              <a:solidFill>
                <a:schemeClr val="accent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0265" y="825172"/>
            <a:ext cx="4020493" cy="5428483"/>
          </a:xfrm>
          <a:prstGeom prst="rect">
            <a:avLst/>
          </a:prstGeom>
        </p:spPr>
      </p:pic>
    </p:spTree>
    <p:extLst>
      <p:ext uri="{BB962C8B-B14F-4D97-AF65-F5344CB8AC3E}">
        <p14:creationId xmlns:p14="http://schemas.microsoft.com/office/powerpoint/2010/main" val="163607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4117" y="2079571"/>
            <a:ext cx="5499538" cy="3734347"/>
          </a:xfrm>
        </p:spPr>
        <p:txBody>
          <a:bodyPr>
            <a:normAutofit/>
          </a:bodyPr>
          <a:lstStyle/>
          <a:p>
            <a:pPr algn="just"/>
            <a:r>
              <a:rPr lang="tr-TR" sz="2900" dirty="0"/>
              <a:t>Pazarlama Programı aktif öğrenci sayısı 70,</a:t>
            </a:r>
          </a:p>
          <a:p>
            <a:pPr algn="just"/>
            <a:r>
              <a:rPr lang="tr-TR" sz="2900" dirty="0">
                <a:solidFill>
                  <a:schemeClr val="accent2">
                    <a:lumMod val="50000"/>
                  </a:schemeClr>
                </a:solidFill>
              </a:rPr>
              <a:t>Programımızdan bugüne kadar mezun olan öğrenci sayısı 381’dir.</a:t>
            </a:r>
          </a:p>
          <a:p>
            <a:pPr algn="just"/>
            <a:r>
              <a:rPr lang="tr-TR" sz="2900" dirty="0"/>
              <a:t>Bölümümüzde </a:t>
            </a:r>
            <a:r>
              <a:rPr lang="tr-TR" sz="2900" dirty="0" err="1"/>
              <a:t>önlisans</a:t>
            </a:r>
            <a:r>
              <a:rPr lang="tr-TR" sz="2900" dirty="0"/>
              <a:t> düzeyinde eğitim verilmektedir.</a:t>
            </a:r>
          </a:p>
          <a:p>
            <a:endParaRPr lang="en-US" sz="2900" dirty="0"/>
          </a:p>
        </p:txBody>
      </p:sp>
      <p:sp>
        <p:nvSpPr>
          <p:cNvPr id="3" name="Unvan 2"/>
          <p:cNvSpPr>
            <a:spLocks noGrp="1"/>
          </p:cNvSpPr>
          <p:nvPr>
            <p:ph type="title"/>
          </p:nvPr>
        </p:nvSpPr>
        <p:spPr/>
        <p:txBody>
          <a:bodyPr/>
          <a:lstStyle/>
          <a:p>
            <a:r>
              <a:rPr lang="tr-TR" dirty="0">
                <a:solidFill>
                  <a:schemeClr val="accent2"/>
                </a:solidFill>
                <a:latin typeface="Arial Black" panose="020B0A04020102020204" pitchFamily="34" charset="0"/>
              </a:rPr>
              <a:t>Pazarlama ve Reklamcılık Bölümü Tarihçe </a:t>
            </a:r>
            <a:endParaRPr lang="en-US"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036" y="2079571"/>
            <a:ext cx="5224330" cy="3469891"/>
          </a:xfrm>
          <a:prstGeom prst="rect">
            <a:avLst/>
          </a:prstGeom>
        </p:spPr>
      </p:pic>
    </p:spTree>
    <p:extLst>
      <p:ext uri="{BB962C8B-B14F-4D97-AF65-F5344CB8AC3E}">
        <p14:creationId xmlns:p14="http://schemas.microsoft.com/office/powerpoint/2010/main" val="3268136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AE6BB3-78B2-4C43-AB7B-BD5EF1281D19}"/>
              </a:ext>
            </a:extLst>
          </p:cNvPr>
          <p:cNvSpPr>
            <a:spLocks noGrp="1"/>
          </p:cNvSpPr>
          <p:nvPr>
            <p:ph type="title"/>
          </p:nvPr>
        </p:nvSpPr>
        <p:spPr/>
        <p:txBody>
          <a:bodyPr/>
          <a:lstStyle/>
          <a:p>
            <a:r>
              <a:rPr lang="tr-TR" dirty="0">
                <a:solidFill>
                  <a:schemeClr val="accent2">
                    <a:lumMod val="50000"/>
                  </a:schemeClr>
                </a:solidFill>
              </a:rPr>
              <a:t>Pazarlama ve Reklamcılık Bölümü</a:t>
            </a: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8684" y="1524000"/>
            <a:ext cx="7897808" cy="5255309"/>
          </a:xfrm>
          <a:prstGeom prst="rect">
            <a:avLst/>
          </a:prstGeom>
        </p:spPr>
      </p:pic>
    </p:spTree>
    <p:extLst>
      <p:ext uri="{BB962C8B-B14F-4D97-AF65-F5344CB8AC3E}">
        <p14:creationId xmlns:p14="http://schemas.microsoft.com/office/powerpoint/2010/main" val="21108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0027" y="1814294"/>
            <a:ext cx="10515600" cy="4351338"/>
          </a:xfrm>
        </p:spPr>
        <p:txBody>
          <a:bodyPr>
            <a:normAutofit fontScale="85000" lnSpcReduction="10000"/>
          </a:bodyPr>
          <a:lstStyle/>
          <a:p>
            <a:pPr algn="just">
              <a:lnSpc>
                <a:spcPct val="150000"/>
              </a:lnSpc>
            </a:pPr>
            <a:r>
              <a:rPr lang="tr-TR" dirty="0"/>
              <a:t>Pazarlama alanındaki nitelikli personel gereksinimini karşılamaktır. Bu eğitim sonucunda öğrencilerimiz; bir mala ya da hizmete ihtiyaç duyan müşteri ya da tüketicileri belirleme, istenen ürünün özellikleri ve kalitesi hakkında bilgi verebilme, pazarlama meslek elemanı olarak hukuki sorumlulukların bilinmesi, yönetim kademelerinde sorumluluk alabilme, emrinde çalışan kişilerin gözetim ve denetimini üstlenebilme, alanı ile ilgili bilgisayar programlarını kullanabilme, mevcut ve potansiyel müşterileri ziyaret etme ve müşteri ilişkilerini geliştirme gibi pazarlama alanının temel yeterliliklerine sahip olacaktır.</a:t>
            </a:r>
          </a:p>
        </p:txBody>
      </p:sp>
      <p:sp>
        <p:nvSpPr>
          <p:cNvPr id="2" name="Unvan 1"/>
          <p:cNvSpPr>
            <a:spLocks noGrp="1"/>
          </p:cNvSpPr>
          <p:nvPr>
            <p:ph type="title"/>
          </p:nvPr>
        </p:nvSpPr>
        <p:spPr>
          <a:xfrm>
            <a:off x="360027" y="327238"/>
            <a:ext cx="10515600" cy="1325563"/>
          </a:xfrm>
        </p:spPr>
        <p:txBody>
          <a:bodyPr/>
          <a:lstStyle/>
          <a:p>
            <a:r>
              <a:rPr lang="tr-TR" dirty="0">
                <a:solidFill>
                  <a:schemeClr val="tx2"/>
                </a:solidFill>
                <a:latin typeface="Arial Black" panose="020B0A04020102020204" pitchFamily="34" charset="0"/>
              </a:rPr>
              <a:t>Bölümün Amacı</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67054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pPr algn="just">
              <a:lnSpc>
                <a:spcPct val="150000"/>
              </a:lnSpc>
            </a:pPr>
            <a:r>
              <a:rPr lang="tr-TR" dirty="0"/>
              <a:t>Pazarlama Programı mezunları; iletişim, kitle iletişimi, pazarlama ve reklam bilgilerini reklamcılık problemlerini çözmede kullanabilme yeteneğinin geliştirilmesi, reklam kampanyaları ile ilgili planlama, tanımlama, modelleme ve çözme becerisi, stratejik bir hedef doğrultusunda bir süreci tasarlayabilme ve çözümleyebilme, reklamcılığın dönemsel süreçlerine ilişkin bilgi sahibi olma ve yorumlama, iletişim ve reklam alanına yönelik yasal düzenlemeleri yorumlayabilme alanlarında yeterlilik kazanmaktadırlar.</a:t>
            </a:r>
          </a:p>
        </p:txBody>
      </p:sp>
      <p:sp>
        <p:nvSpPr>
          <p:cNvPr id="3" name="Unvan 2"/>
          <p:cNvSpPr>
            <a:spLocks noGrp="1"/>
          </p:cNvSpPr>
          <p:nvPr>
            <p:ph type="title"/>
          </p:nvPr>
        </p:nvSpPr>
        <p:spPr>
          <a:xfrm>
            <a:off x="838200" y="365125"/>
            <a:ext cx="9482959" cy="1369082"/>
          </a:xfrm>
        </p:spPr>
        <p:txBody>
          <a:bodyPr/>
          <a:lstStyle/>
          <a:p>
            <a:r>
              <a:rPr lang="tr-TR" dirty="0">
                <a:solidFill>
                  <a:schemeClr val="tx2"/>
                </a:solidFill>
                <a:latin typeface="Arial Black" panose="020B0A04020102020204" pitchFamily="34" charset="0"/>
              </a:rPr>
              <a:t>Bölümün Amacı</a:t>
            </a:r>
            <a:endParaRPr lang="en-US" dirty="0"/>
          </a:p>
        </p:txBody>
      </p:sp>
    </p:spTree>
    <p:extLst>
      <p:ext uri="{BB962C8B-B14F-4D97-AF65-F5344CB8AC3E}">
        <p14:creationId xmlns:p14="http://schemas.microsoft.com/office/powerpoint/2010/main" val="304712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EAE6BB3-78B2-4C43-AB7B-BD5EF1281D19}"/>
              </a:ext>
            </a:extLst>
          </p:cNvPr>
          <p:cNvSpPr>
            <a:spLocks noGrp="1"/>
          </p:cNvSpPr>
          <p:nvPr>
            <p:ph type="title"/>
          </p:nvPr>
        </p:nvSpPr>
        <p:spPr/>
        <p:txBody>
          <a:bodyPr/>
          <a:lstStyle/>
          <a:p>
            <a:r>
              <a:rPr lang="tr-TR" dirty="0">
                <a:solidFill>
                  <a:schemeClr val="accent2">
                    <a:lumMod val="50000"/>
                  </a:schemeClr>
                </a:solidFill>
              </a:rPr>
              <a:t>Pazarlama ve Reklamcılık Bölümü</a:t>
            </a: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3241" y="1860331"/>
            <a:ext cx="7508693" cy="4997669"/>
          </a:xfrm>
          <a:prstGeom prst="rect">
            <a:avLst/>
          </a:prstGeom>
        </p:spPr>
      </p:pic>
    </p:spTree>
    <p:extLst>
      <p:ext uri="{BB962C8B-B14F-4D97-AF65-F5344CB8AC3E}">
        <p14:creationId xmlns:p14="http://schemas.microsoft.com/office/powerpoint/2010/main" val="48901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van 2"/>
          <p:cNvSpPr>
            <a:spLocks noGrp="1"/>
          </p:cNvSpPr>
          <p:nvPr>
            <p:ph type="title"/>
          </p:nvPr>
        </p:nvSpPr>
        <p:spPr>
          <a:xfrm>
            <a:off x="2506664" y="457200"/>
            <a:ext cx="7704137" cy="1350579"/>
          </a:xfrm>
        </p:spPr>
        <p:txBody>
          <a:bodyPr/>
          <a:lstStyle/>
          <a:p>
            <a:r>
              <a:rPr lang="tr-TR" altLang="en-US" dirty="0">
                <a:ln>
                  <a:noFill/>
                </a:ln>
              </a:rPr>
              <a:t>Bölümün konumu</a:t>
            </a:r>
            <a:br>
              <a:rPr lang="tr-TR" altLang="en-US" dirty="0">
                <a:ln>
                  <a:noFill/>
                </a:ln>
              </a:rPr>
            </a:br>
            <a:r>
              <a:rPr lang="en-US" altLang="en-US" sz="3100" dirty="0">
                <a:solidFill>
                  <a:srgbClr val="0070C0"/>
                </a:solidFill>
                <a:hlinkClick r:id="rId2"/>
              </a:rPr>
              <a:t>https://harita.mu.edu.tr</a:t>
            </a:r>
            <a:endParaRPr lang="en-US" altLang="en-US" sz="3100" dirty="0">
              <a:solidFill>
                <a:srgbClr val="0070C0"/>
              </a:solidFill>
            </a:endParaRPr>
          </a:p>
        </p:txBody>
      </p:sp>
      <p:pic>
        <p:nvPicPr>
          <p:cNvPr id="3" name="Resim 2"/>
          <p:cNvPicPr>
            <a:picLocks noChangeAspect="1"/>
          </p:cNvPicPr>
          <p:nvPr/>
        </p:nvPicPr>
        <p:blipFill rotWithShape="1">
          <a:blip r:embed="rId3"/>
          <a:srcRect t="12099" b="5354"/>
          <a:stretch/>
        </p:blipFill>
        <p:spPr>
          <a:xfrm>
            <a:off x="966897" y="1807779"/>
            <a:ext cx="8629048" cy="4451884"/>
          </a:xfrm>
          <a:prstGeom prst="rect">
            <a:avLst/>
          </a:prstGeom>
        </p:spPr>
      </p:pic>
      <p:pic>
        <p:nvPicPr>
          <p:cNvPr id="5" name="Resim 4"/>
          <p:cNvPicPr>
            <a:picLocks noChangeAspect="1"/>
          </p:cNvPicPr>
          <p:nvPr/>
        </p:nvPicPr>
        <p:blipFill>
          <a:blip r:embed="rId4"/>
          <a:stretch>
            <a:fillRect/>
          </a:stretch>
        </p:blipFill>
        <p:spPr>
          <a:xfrm>
            <a:off x="10042636" y="5465661"/>
            <a:ext cx="802727" cy="794002"/>
          </a:xfrm>
          <a:prstGeom prst="rect">
            <a:avLst/>
          </a:prstGeom>
        </p:spPr>
      </p:pic>
    </p:spTree>
    <p:extLst>
      <p:ext uri="{BB962C8B-B14F-4D97-AF65-F5344CB8AC3E}">
        <p14:creationId xmlns:p14="http://schemas.microsoft.com/office/powerpoint/2010/main" val="65815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0027" y="1814294"/>
            <a:ext cx="10515600" cy="4351338"/>
          </a:xfrm>
        </p:spPr>
        <p:txBody>
          <a:bodyPr/>
          <a:lstStyle/>
          <a:p>
            <a:pPr>
              <a:lnSpc>
                <a:spcPct val="150000"/>
              </a:lnSpc>
            </a:pPr>
            <a:r>
              <a:rPr lang="tr-TR" dirty="0"/>
              <a:t>Bölümü başarı ile tamamlamak için;</a:t>
            </a:r>
          </a:p>
          <a:p>
            <a:pPr marL="0" indent="0">
              <a:lnSpc>
                <a:spcPct val="150000"/>
              </a:lnSpc>
              <a:buNone/>
            </a:pPr>
            <a:r>
              <a:rPr lang="tr-TR" dirty="0"/>
              <a:t>28 zorunlu 10 seçmeli 2 staj dersi alınması gerekmektedir.</a:t>
            </a:r>
          </a:p>
          <a:p>
            <a:pPr>
              <a:lnSpc>
                <a:spcPct val="150000"/>
              </a:lnSpc>
            </a:pPr>
            <a:r>
              <a:rPr lang="tr-TR" dirty="0">
                <a:solidFill>
                  <a:schemeClr val="tx2"/>
                </a:solidFill>
              </a:rPr>
              <a:t>1. Yıl: 16 zorunlu 4 seçmeli 1 staj</a:t>
            </a:r>
          </a:p>
          <a:p>
            <a:pPr>
              <a:lnSpc>
                <a:spcPct val="150000"/>
              </a:lnSpc>
            </a:pPr>
            <a:r>
              <a:rPr lang="tr-TR" dirty="0">
                <a:solidFill>
                  <a:schemeClr val="tx2"/>
                </a:solidFill>
              </a:rPr>
              <a:t>2. Yıl: 12 zorunlu 6 seçmeli 1 staj</a:t>
            </a:r>
          </a:p>
        </p:txBody>
      </p:sp>
      <p:sp>
        <p:nvSpPr>
          <p:cNvPr id="2" name="Unvan 1"/>
          <p:cNvSpPr>
            <a:spLocks noGrp="1"/>
          </p:cNvSpPr>
          <p:nvPr>
            <p:ph type="title"/>
          </p:nvPr>
        </p:nvSpPr>
        <p:spPr>
          <a:xfrm>
            <a:off x="360027" y="327238"/>
            <a:ext cx="10515600" cy="1325563"/>
          </a:xfrm>
        </p:spPr>
        <p:txBody>
          <a:bodyPr/>
          <a:lstStyle/>
          <a:p>
            <a:r>
              <a:rPr lang="tr-TR" dirty="0">
                <a:solidFill>
                  <a:schemeClr val="tx2"/>
                </a:solidFill>
                <a:latin typeface="Arial Black" panose="020B0A04020102020204" pitchFamily="34" charset="0"/>
              </a:rPr>
              <a:t>Bölümün Ders İçeriği</a:t>
            </a:r>
          </a:p>
        </p:txBody>
      </p:sp>
      <p:grpSp>
        <p:nvGrpSpPr>
          <p:cNvPr id="4" name="Grup 3"/>
          <p:cNvGrpSpPr/>
          <p:nvPr/>
        </p:nvGrpSpPr>
        <p:grpSpPr>
          <a:xfrm>
            <a:off x="0" y="0"/>
            <a:ext cx="4933950" cy="1487055"/>
            <a:chOff x="69210" y="228021"/>
            <a:chExt cx="4933950" cy="1487055"/>
          </a:xfrm>
        </p:grpSpPr>
        <p:sp>
          <p:nvSpPr>
            <p:cNvPr id="5" name="L-Şekli 4"/>
            <p:cNvSpPr/>
            <p:nvPr/>
          </p:nvSpPr>
          <p:spPr>
            <a:xfrm rot="5400000">
              <a:off x="402334" y="-105103"/>
              <a:ext cx="1003418" cy="1669665"/>
            </a:xfrm>
            <a:prstGeom prst="corner">
              <a:avLst>
                <a:gd name="adj1" fmla="val 16120"/>
                <a:gd name="adj2" fmla="val 16110"/>
              </a:avLst>
            </a:prstGeom>
            <a:solidFill>
              <a:schemeClr val="tx2"/>
            </a:solidFill>
            <a:ln>
              <a:solidFill>
                <a:schemeClr val="tx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erbest Form 5"/>
            <p:cNvSpPr/>
            <p:nvPr/>
          </p:nvSpPr>
          <p:spPr>
            <a:xfrm>
              <a:off x="234838" y="393766"/>
              <a:ext cx="4768322" cy="1321310"/>
            </a:xfrm>
            <a:custGeom>
              <a:avLst/>
              <a:gdLst>
                <a:gd name="connsiteX0" fmla="*/ 0 w 1507383"/>
                <a:gd name="connsiteY0" fmla="*/ 0 h 1321310"/>
                <a:gd name="connsiteX1" fmla="*/ 1507383 w 1507383"/>
                <a:gd name="connsiteY1" fmla="*/ 0 h 1321310"/>
                <a:gd name="connsiteX2" fmla="*/ 1507383 w 1507383"/>
                <a:gd name="connsiteY2" fmla="*/ 1321310 h 1321310"/>
                <a:gd name="connsiteX3" fmla="*/ 0 w 1507383"/>
                <a:gd name="connsiteY3" fmla="*/ 1321310 h 1321310"/>
                <a:gd name="connsiteX4" fmla="*/ 0 w 1507383"/>
                <a:gd name="connsiteY4" fmla="*/ 0 h 1321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83" h="1321310">
                  <a:moveTo>
                    <a:pt x="0" y="0"/>
                  </a:moveTo>
                  <a:lnTo>
                    <a:pt x="1507383" y="0"/>
                  </a:lnTo>
                  <a:lnTo>
                    <a:pt x="1507383" y="1321310"/>
                  </a:lnTo>
                  <a:lnTo>
                    <a:pt x="0" y="1321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endParaRPr lang="tr-TR" sz="3600" kern="1200" dirty="0">
                <a:solidFill>
                  <a:schemeClr val="tx1"/>
                </a:solidFill>
                <a:latin typeface="Arial Black" panose="020B0A04020102020204" pitchFamily="34" charset="0"/>
              </a:endParaRPr>
            </a:p>
          </p:txBody>
        </p:sp>
      </p:grpSp>
    </p:spTree>
    <p:extLst>
      <p:ext uri="{BB962C8B-B14F-4D97-AF65-F5344CB8AC3E}">
        <p14:creationId xmlns:p14="http://schemas.microsoft.com/office/powerpoint/2010/main" val="7350566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511</Words>
  <Application>Microsoft Office PowerPoint</Application>
  <PresentationFormat>Geniş ekran</PresentationFormat>
  <Paragraphs>44</Paragraphs>
  <Slides>16</Slides>
  <Notes>1</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16</vt:i4>
      </vt:variant>
    </vt:vector>
  </HeadingPairs>
  <TitlesOfParts>
    <vt:vector size="22" baseType="lpstr">
      <vt:lpstr>Arial</vt:lpstr>
      <vt:lpstr>Arial Black</vt:lpstr>
      <vt:lpstr>Calibri</vt:lpstr>
      <vt:lpstr>Calibri Light</vt:lpstr>
      <vt:lpstr>Office Teması</vt:lpstr>
      <vt:lpstr>Özel Tasarım</vt:lpstr>
      <vt:lpstr>PowerPoint Sunusu</vt:lpstr>
      <vt:lpstr>Pazarlama ve Reklamcılık Bölümü Tarihçe </vt:lpstr>
      <vt:lpstr>Pazarlama ve Reklamcılık Bölümü Tarihçe </vt:lpstr>
      <vt:lpstr>Pazarlama ve Reklamcılık Bölümü</vt:lpstr>
      <vt:lpstr>Bölümün Amacı</vt:lpstr>
      <vt:lpstr>Bölümün Amacı</vt:lpstr>
      <vt:lpstr>Pazarlama ve Reklamcılık Bölümü</vt:lpstr>
      <vt:lpstr>Bölümün konumu https://harita.mu.edu.tr</vt:lpstr>
      <vt:lpstr>Bölümün Ders İçeriği</vt:lpstr>
      <vt:lpstr>Pazarlama ve Reklamcılık Bölümü</vt:lpstr>
      <vt:lpstr>Mezunların Nitelikleri</vt:lpstr>
      <vt:lpstr>Staj Olanakları</vt:lpstr>
      <vt:lpstr>Pazarlama ve Reklamcılık Bölümü</vt:lpstr>
      <vt:lpstr>Yurtdışı Üniversite Değişim Programı Olanakları</vt:lpstr>
      <vt:lpstr>Akademik Personel</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Kemal Kutucuoğlu</dc:creator>
  <cp:lastModifiedBy>Osman Emre ARLI</cp:lastModifiedBy>
  <cp:revision>51</cp:revision>
  <dcterms:created xsi:type="dcterms:W3CDTF">2019-12-12T11:41:09Z</dcterms:created>
  <dcterms:modified xsi:type="dcterms:W3CDTF">2022-04-22T12:29:41Z</dcterms:modified>
</cp:coreProperties>
</file>